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9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08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6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7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843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280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103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372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77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76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2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2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04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968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59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75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69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E3F3AD7-5669-47DF-9959-FE360DC99DD5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8795D62-828F-4D0A-95CC-2A64ED6A8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040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Processamento de imagens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00204" y="4628071"/>
            <a:ext cx="3853906" cy="1905000"/>
          </a:xfrm>
        </p:spPr>
        <p:txBody>
          <a:bodyPr/>
          <a:lstStyle/>
          <a:p>
            <a:pPr algn="l"/>
            <a:r>
              <a:rPr lang="pt-BR" dirty="0" smtClean="0"/>
              <a:t>Erik Zerbinatti</a:t>
            </a:r>
          </a:p>
          <a:p>
            <a:pPr algn="l"/>
            <a:r>
              <a:rPr lang="pt-BR" dirty="0" smtClean="0"/>
              <a:t>Gabriel Malaquias</a:t>
            </a:r>
          </a:p>
          <a:p>
            <a:pPr algn="l"/>
            <a:r>
              <a:rPr lang="pt-BR" dirty="0" smtClean="0"/>
              <a:t>Guilherme Ventura</a:t>
            </a:r>
          </a:p>
          <a:p>
            <a:pPr algn="l"/>
            <a:r>
              <a:rPr lang="pt-BR" dirty="0" smtClean="0"/>
              <a:t>Luiz Fernando santos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8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41"/>
            <a:ext cx="12196762" cy="68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167292" y="245565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Ambiente controlado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05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52" y="113581"/>
            <a:ext cx="6623551" cy="6554637"/>
          </a:xfrm>
        </p:spPr>
      </p:pic>
    </p:spTree>
    <p:extLst>
      <p:ext uri="{BB962C8B-B14F-4D97-AF65-F5344CB8AC3E}">
        <p14:creationId xmlns:p14="http://schemas.microsoft.com/office/powerpoint/2010/main" val="333931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2" y="589396"/>
            <a:ext cx="5863786" cy="5802777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396060" y="137481"/>
            <a:ext cx="6099636" cy="751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30 cm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16200000">
            <a:off x="-2640512" y="3085274"/>
            <a:ext cx="6073144" cy="54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30 cm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56598" y="1438313"/>
            <a:ext cx="59832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1730 </a:t>
            </a:r>
            <a:r>
              <a:rPr lang="pt-BR" sz="3600" dirty="0" err="1" smtClean="0"/>
              <a:t>px</a:t>
            </a:r>
            <a:r>
              <a:rPr lang="pt-BR" sz="3600" dirty="0" smtClean="0"/>
              <a:t> / 1730 </a:t>
            </a:r>
            <a:r>
              <a:rPr lang="pt-BR" sz="3600" dirty="0" err="1" smtClean="0"/>
              <a:t>px</a:t>
            </a:r>
            <a:endParaRPr lang="pt-BR" sz="3600" dirty="0" smtClean="0"/>
          </a:p>
          <a:p>
            <a:endParaRPr lang="pt-BR" sz="3600" dirty="0"/>
          </a:p>
          <a:p>
            <a:r>
              <a:rPr lang="pt-BR" sz="3600" dirty="0" smtClean="0"/>
              <a:t>1730 * 1730 = 30 * 30</a:t>
            </a:r>
          </a:p>
          <a:p>
            <a:r>
              <a:rPr lang="pt-BR" sz="3600" dirty="0" err="1" smtClean="0"/>
              <a:t>AreaEmPx</a:t>
            </a:r>
            <a:r>
              <a:rPr lang="pt-BR" sz="3600" dirty="0" smtClean="0"/>
              <a:t> = X</a:t>
            </a:r>
          </a:p>
          <a:p>
            <a:endParaRPr lang="pt-BR" sz="3600" dirty="0"/>
          </a:p>
          <a:p>
            <a:r>
              <a:rPr lang="pt-BR" sz="3600" dirty="0" err="1" smtClean="0"/>
              <a:t>AreaEmPx</a:t>
            </a:r>
            <a:r>
              <a:rPr lang="pt-BR" sz="3600" dirty="0"/>
              <a:t> * 900 </a:t>
            </a:r>
            <a:r>
              <a:rPr lang="pt-BR" sz="3600" dirty="0" smtClean="0"/>
              <a:t>/ 2992900</a:t>
            </a:r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5745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2265961"/>
            <a:ext cx="4200097" cy="25935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22" y="218160"/>
            <a:ext cx="6496589" cy="64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6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292" y="2455653"/>
            <a:ext cx="9905998" cy="1905000"/>
          </a:xfrm>
        </p:spPr>
        <p:txBody>
          <a:bodyPr/>
          <a:lstStyle/>
          <a:p>
            <a:pPr algn="ctr"/>
            <a:r>
              <a:rPr lang="pt-BR" dirty="0" smtClean="0"/>
              <a:t>Ambiente não controlado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60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78" y="103517"/>
            <a:ext cx="12254072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0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8" y="722706"/>
            <a:ext cx="4335721" cy="23501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78" y="4089496"/>
            <a:ext cx="4335720" cy="23501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6" y="3945649"/>
            <a:ext cx="4028536" cy="26378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49" y="204229"/>
            <a:ext cx="4335720" cy="5184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078" y="722705"/>
            <a:ext cx="4335722" cy="23501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078" y="204230"/>
            <a:ext cx="4335719" cy="51847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37" y="3437567"/>
            <a:ext cx="4038665" cy="50808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3078" y="3571021"/>
            <a:ext cx="4335719" cy="51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76" y="2592237"/>
            <a:ext cx="5860626" cy="32868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30" y="687237"/>
            <a:ext cx="7945162" cy="15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935" y="824721"/>
            <a:ext cx="8939392" cy="124669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80" y="2286539"/>
            <a:ext cx="50101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1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40" y="987813"/>
            <a:ext cx="7426019" cy="45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60" y="209460"/>
            <a:ext cx="6134100" cy="30575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700" y="3419384"/>
            <a:ext cx="4349047" cy="30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62" y="1877144"/>
            <a:ext cx="67437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41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Malha</vt:lpstr>
      <vt:lpstr>Processamento de imagens</vt:lpstr>
      <vt:lpstr>Ambiente não controlado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Processamento de imagens</dc:title>
  <dc:creator>Gabriel Malaquias</dc:creator>
  <cp:lastModifiedBy>Gabriel Malaquias</cp:lastModifiedBy>
  <cp:revision>15</cp:revision>
  <dcterms:created xsi:type="dcterms:W3CDTF">2015-05-24T05:40:27Z</dcterms:created>
  <dcterms:modified xsi:type="dcterms:W3CDTF">2015-05-26T17:17:08Z</dcterms:modified>
</cp:coreProperties>
</file>